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77" r:id="rId2"/>
    <p:sldId id="256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11784013" y="1189038"/>
            <a:ext cx="407987" cy="819150"/>
          </a:xfrm>
          <a:custGeom>
            <a:avLst/>
            <a:gdLst>
              <a:gd name="T0" fmla="*/ 0 w 1799"/>
              <a:gd name="T1" fmla="*/ 0 h 3612"/>
              <a:gd name="T2" fmla="*/ 1799 w 1799"/>
              <a:gd name="T3" fmla="*/ 3612 h 3612"/>
            </a:gdLst>
            <a:ahLst/>
            <a:cxnLst>
              <a:cxn ang="0">
                <a:pos x="1799" y="0"/>
              </a:cxn>
              <a:cxn ang="0">
                <a:pos x="1799" y="3612"/>
              </a:cxn>
              <a:cxn ang="0">
                <a:pos x="1686" y="3609"/>
              </a:cxn>
              <a:cxn ang="0">
                <a:pos x="1574" y="3598"/>
              </a:cxn>
              <a:cxn ang="0">
                <a:pos x="1464" y="3581"/>
              </a:cxn>
              <a:cxn ang="0">
                <a:pos x="1357" y="3557"/>
              </a:cxn>
              <a:cxn ang="0">
                <a:pos x="1251" y="3527"/>
              </a:cxn>
              <a:cxn ang="0">
                <a:pos x="1150" y="3490"/>
              </a:cxn>
              <a:cxn ang="0">
                <a:pos x="1050" y="3448"/>
              </a:cxn>
              <a:cxn ang="0">
                <a:pos x="953" y="3401"/>
              </a:cxn>
              <a:cxn ang="0">
                <a:pos x="860" y="3347"/>
              </a:cxn>
              <a:cxn ang="0">
                <a:pos x="771" y="3289"/>
              </a:cxn>
              <a:cxn ang="0">
                <a:pos x="686" y="3224"/>
              </a:cxn>
              <a:cxn ang="0">
                <a:pos x="604" y="3156"/>
              </a:cxn>
              <a:cxn ang="0">
                <a:pos x="527" y="3083"/>
              </a:cxn>
              <a:cxn ang="0">
                <a:pos x="454" y="3005"/>
              </a:cxn>
              <a:cxn ang="0">
                <a:pos x="386" y="2923"/>
              </a:cxn>
              <a:cxn ang="0">
                <a:pos x="323" y="2838"/>
              </a:cxn>
              <a:cxn ang="0">
                <a:pos x="265" y="2748"/>
              </a:cxn>
              <a:cxn ang="0">
                <a:pos x="211" y="2655"/>
              </a:cxn>
              <a:cxn ang="0">
                <a:pos x="163" y="2559"/>
              </a:cxn>
              <a:cxn ang="0">
                <a:pos x="121" y="2459"/>
              </a:cxn>
              <a:cxn ang="0">
                <a:pos x="85" y="2356"/>
              </a:cxn>
              <a:cxn ang="0">
                <a:pos x="55" y="2251"/>
              </a:cxn>
              <a:cxn ang="0">
                <a:pos x="32" y="2143"/>
              </a:cxn>
              <a:cxn ang="0">
                <a:pos x="14" y="2033"/>
              </a:cxn>
              <a:cxn ang="0">
                <a:pos x="4" y="1920"/>
              </a:cxn>
              <a:cxn ang="0">
                <a:pos x="0" y="1806"/>
              </a:cxn>
              <a:cxn ang="0">
                <a:pos x="4" y="1692"/>
              </a:cxn>
              <a:cxn ang="0">
                <a:pos x="14" y="1580"/>
              </a:cxn>
              <a:cxn ang="0">
                <a:pos x="32" y="1469"/>
              </a:cxn>
              <a:cxn ang="0">
                <a:pos x="55" y="1362"/>
              </a:cxn>
              <a:cxn ang="0">
                <a:pos x="85" y="1256"/>
              </a:cxn>
              <a:cxn ang="0">
                <a:pos x="121" y="1154"/>
              </a:cxn>
              <a:cxn ang="0">
                <a:pos x="163" y="1054"/>
              </a:cxn>
              <a:cxn ang="0">
                <a:pos x="211" y="958"/>
              </a:cxn>
              <a:cxn ang="0">
                <a:pos x="265" y="864"/>
              </a:cxn>
              <a:cxn ang="0">
                <a:pos x="323" y="774"/>
              </a:cxn>
              <a:cxn ang="0">
                <a:pos x="386" y="689"/>
              </a:cxn>
              <a:cxn ang="0">
                <a:pos x="454" y="607"/>
              </a:cxn>
              <a:cxn ang="0">
                <a:pos x="527" y="529"/>
              </a:cxn>
              <a:cxn ang="0">
                <a:pos x="604" y="456"/>
              </a:cxn>
              <a:cxn ang="0">
                <a:pos x="686" y="388"/>
              </a:cxn>
              <a:cxn ang="0">
                <a:pos x="771" y="325"/>
              </a:cxn>
              <a:cxn ang="0">
                <a:pos x="860" y="266"/>
              </a:cxn>
              <a:cxn ang="0">
                <a:pos x="953" y="212"/>
              </a:cxn>
              <a:cxn ang="0">
                <a:pos x="1050" y="164"/>
              </a:cxn>
              <a:cxn ang="0">
                <a:pos x="1150" y="122"/>
              </a:cxn>
              <a:cxn ang="0">
                <a:pos x="1251" y="85"/>
              </a:cxn>
              <a:cxn ang="0">
                <a:pos x="1357" y="55"/>
              </a:cxn>
              <a:cxn ang="0">
                <a:pos x="1464" y="32"/>
              </a:cxn>
              <a:cxn ang="0">
                <a:pos x="1574" y="14"/>
              </a:cxn>
              <a:cxn ang="0">
                <a:pos x="1686" y="5"/>
              </a:cxn>
              <a:cxn ang="0">
                <a:pos x="1799" y="0"/>
              </a:cxn>
            </a:cxnLst>
            <a:rect l="T0" t="T1" r="T2" b="T3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cxnSp>
        <p:nvCxnSpPr>
          <p:cNvPr id="5" name="Straight Connector 8"/>
          <p:cNvCxnSpPr/>
          <p:nvPr/>
        </p:nvCxnSpPr>
        <p:spPr>
          <a:xfrm>
            <a:off x="773113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089025" y="6315075"/>
            <a:ext cx="1597025" cy="365125"/>
          </a:xfrm>
        </p:spPr>
        <p:txBody>
          <a:bodyPr/>
          <a:lstStyle>
            <a:lvl1pPr algn="l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BC634C-79D0-4847-9D7D-AFA9265EBB37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375" y="6315075"/>
            <a:ext cx="512286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3" y="1416050"/>
            <a:ext cx="40798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842DC5-3F8E-45E7-894A-731E0EE4B0B3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352C-D4E8-43C4-B006-7150A9FEB074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1982B-1FD8-487F-9C69-1F3D5A56814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11784013" y="5380038"/>
            <a:ext cx="407987" cy="819150"/>
          </a:xfrm>
          <a:custGeom>
            <a:avLst/>
            <a:gdLst>
              <a:gd name="T0" fmla="*/ 0 w 1799"/>
              <a:gd name="T1" fmla="*/ 0 h 3612"/>
              <a:gd name="T2" fmla="*/ 1799 w 1799"/>
              <a:gd name="T3" fmla="*/ 3612 h 3612"/>
            </a:gdLst>
            <a:ahLst/>
            <a:cxnLst>
              <a:cxn ang="0">
                <a:pos x="1799" y="0"/>
              </a:cxn>
              <a:cxn ang="0">
                <a:pos x="1799" y="3612"/>
              </a:cxn>
              <a:cxn ang="0">
                <a:pos x="1686" y="3609"/>
              </a:cxn>
              <a:cxn ang="0">
                <a:pos x="1574" y="3598"/>
              </a:cxn>
              <a:cxn ang="0">
                <a:pos x="1464" y="3581"/>
              </a:cxn>
              <a:cxn ang="0">
                <a:pos x="1357" y="3557"/>
              </a:cxn>
              <a:cxn ang="0">
                <a:pos x="1251" y="3527"/>
              </a:cxn>
              <a:cxn ang="0">
                <a:pos x="1150" y="3490"/>
              </a:cxn>
              <a:cxn ang="0">
                <a:pos x="1050" y="3448"/>
              </a:cxn>
              <a:cxn ang="0">
                <a:pos x="953" y="3401"/>
              </a:cxn>
              <a:cxn ang="0">
                <a:pos x="860" y="3347"/>
              </a:cxn>
              <a:cxn ang="0">
                <a:pos x="771" y="3289"/>
              </a:cxn>
              <a:cxn ang="0">
                <a:pos x="686" y="3224"/>
              </a:cxn>
              <a:cxn ang="0">
                <a:pos x="604" y="3156"/>
              </a:cxn>
              <a:cxn ang="0">
                <a:pos x="527" y="3083"/>
              </a:cxn>
              <a:cxn ang="0">
                <a:pos x="454" y="3005"/>
              </a:cxn>
              <a:cxn ang="0">
                <a:pos x="386" y="2923"/>
              </a:cxn>
              <a:cxn ang="0">
                <a:pos x="323" y="2838"/>
              </a:cxn>
              <a:cxn ang="0">
                <a:pos x="265" y="2748"/>
              </a:cxn>
              <a:cxn ang="0">
                <a:pos x="211" y="2655"/>
              </a:cxn>
              <a:cxn ang="0">
                <a:pos x="163" y="2559"/>
              </a:cxn>
              <a:cxn ang="0">
                <a:pos x="121" y="2459"/>
              </a:cxn>
              <a:cxn ang="0">
                <a:pos x="85" y="2356"/>
              </a:cxn>
              <a:cxn ang="0">
                <a:pos x="55" y="2251"/>
              </a:cxn>
              <a:cxn ang="0">
                <a:pos x="32" y="2143"/>
              </a:cxn>
              <a:cxn ang="0">
                <a:pos x="14" y="2033"/>
              </a:cxn>
              <a:cxn ang="0">
                <a:pos x="4" y="1920"/>
              </a:cxn>
              <a:cxn ang="0">
                <a:pos x="0" y="1806"/>
              </a:cxn>
              <a:cxn ang="0">
                <a:pos x="4" y="1692"/>
              </a:cxn>
              <a:cxn ang="0">
                <a:pos x="14" y="1580"/>
              </a:cxn>
              <a:cxn ang="0">
                <a:pos x="32" y="1469"/>
              </a:cxn>
              <a:cxn ang="0">
                <a:pos x="55" y="1362"/>
              </a:cxn>
              <a:cxn ang="0">
                <a:pos x="85" y="1256"/>
              </a:cxn>
              <a:cxn ang="0">
                <a:pos x="121" y="1154"/>
              </a:cxn>
              <a:cxn ang="0">
                <a:pos x="163" y="1054"/>
              </a:cxn>
              <a:cxn ang="0">
                <a:pos x="211" y="958"/>
              </a:cxn>
              <a:cxn ang="0">
                <a:pos x="265" y="864"/>
              </a:cxn>
              <a:cxn ang="0">
                <a:pos x="323" y="774"/>
              </a:cxn>
              <a:cxn ang="0">
                <a:pos x="386" y="689"/>
              </a:cxn>
              <a:cxn ang="0">
                <a:pos x="454" y="607"/>
              </a:cxn>
              <a:cxn ang="0">
                <a:pos x="527" y="529"/>
              </a:cxn>
              <a:cxn ang="0">
                <a:pos x="604" y="456"/>
              </a:cxn>
              <a:cxn ang="0">
                <a:pos x="686" y="388"/>
              </a:cxn>
              <a:cxn ang="0">
                <a:pos x="771" y="325"/>
              </a:cxn>
              <a:cxn ang="0">
                <a:pos x="860" y="266"/>
              </a:cxn>
              <a:cxn ang="0">
                <a:pos x="953" y="212"/>
              </a:cxn>
              <a:cxn ang="0">
                <a:pos x="1050" y="164"/>
              </a:cxn>
              <a:cxn ang="0">
                <a:pos x="1150" y="122"/>
              </a:cxn>
              <a:cxn ang="0">
                <a:pos x="1251" y="85"/>
              </a:cxn>
              <a:cxn ang="0">
                <a:pos x="1357" y="55"/>
              </a:cxn>
              <a:cxn ang="0">
                <a:pos x="1464" y="32"/>
              </a:cxn>
              <a:cxn ang="0">
                <a:pos x="1574" y="14"/>
              </a:cxn>
              <a:cxn ang="0">
                <a:pos x="1686" y="5"/>
              </a:cxn>
              <a:cxn ang="0">
                <a:pos x="1799" y="0"/>
              </a:cxn>
            </a:cxnLst>
            <a:rect l="T0" t="T1" r="T2" b="T3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cxnSp>
        <p:nvCxnSpPr>
          <p:cNvPr id="5" name="Straight Connector 12"/>
          <p:cNvCxnSpPr/>
          <p:nvPr/>
        </p:nvCxnSpPr>
        <p:spPr>
          <a:xfrm>
            <a:off x="0" y="6199188"/>
            <a:ext cx="102600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535738" y="5927725"/>
            <a:ext cx="3814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0DFF7-0794-4BF5-912F-84F1AD93DB56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5738" y="6316663"/>
            <a:ext cx="3814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287D0-2148-440D-A3DB-5D23275D139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452E-495F-419E-A63F-59BEBE2F8239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188EC-77CA-4548-904C-997DA08BC82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11784013" y="1393825"/>
            <a:ext cx="407987" cy="819150"/>
          </a:xfrm>
          <a:custGeom>
            <a:avLst/>
            <a:gdLst>
              <a:gd name="T0" fmla="*/ 0 w 1799"/>
              <a:gd name="T1" fmla="*/ 0 h 3612"/>
              <a:gd name="T2" fmla="*/ 1799 w 1799"/>
              <a:gd name="T3" fmla="*/ 3612 h 3612"/>
            </a:gdLst>
            <a:ahLst/>
            <a:cxnLst>
              <a:cxn ang="0">
                <a:pos x="1799" y="0"/>
              </a:cxn>
              <a:cxn ang="0">
                <a:pos x="1799" y="3612"/>
              </a:cxn>
              <a:cxn ang="0">
                <a:pos x="1686" y="3609"/>
              </a:cxn>
              <a:cxn ang="0">
                <a:pos x="1574" y="3598"/>
              </a:cxn>
              <a:cxn ang="0">
                <a:pos x="1464" y="3581"/>
              </a:cxn>
              <a:cxn ang="0">
                <a:pos x="1357" y="3557"/>
              </a:cxn>
              <a:cxn ang="0">
                <a:pos x="1251" y="3527"/>
              </a:cxn>
              <a:cxn ang="0">
                <a:pos x="1150" y="3490"/>
              </a:cxn>
              <a:cxn ang="0">
                <a:pos x="1050" y="3448"/>
              </a:cxn>
              <a:cxn ang="0">
                <a:pos x="953" y="3401"/>
              </a:cxn>
              <a:cxn ang="0">
                <a:pos x="860" y="3347"/>
              </a:cxn>
              <a:cxn ang="0">
                <a:pos x="771" y="3289"/>
              </a:cxn>
              <a:cxn ang="0">
                <a:pos x="686" y="3224"/>
              </a:cxn>
              <a:cxn ang="0">
                <a:pos x="604" y="3156"/>
              </a:cxn>
              <a:cxn ang="0">
                <a:pos x="527" y="3083"/>
              </a:cxn>
              <a:cxn ang="0">
                <a:pos x="454" y="3005"/>
              </a:cxn>
              <a:cxn ang="0">
                <a:pos x="386" y="2923"/>
              </a:cxn>
              <a:cxn ang="0">
                <a:pos x="323" y="2838"/>
              </a:cxn>
              <a:cxn ang="0">
                <a:pos x="265" y="2748"/>
              </a:cxn>
              <a:cxn ang="0">
                <a:pos x="211" y="2655"/>
              </a:cxn>
              <a:cxn ang="0">
                <a:pos x="163" y="2559"/>
              </a:cxn>
              <a:cxn ang="0">
                <a:pos x="121" y="2459"/>
              </a:cxn>
              <a:cxn ang="0">
                <a:pos x="85" y="2356"/>
              </a:cxn>
              <a:cxn ang="0">
                <a:pos x="55" y="2251"/>
              </a:cxn>
              <a:cxn ang="0">
                <a:pos x="32" y="2143"/>
              </a:cxn>
              <a:cxn ang="0">
                <a:pos x="14" y="2033"/>
              </a:cxn>
              <a:cxn ang="0">
                <a:pos x="4" y="1920"/>
              </a:cxn>
              <a:cxn ang="0">
                <a:pos x="0" y="1806"/>
              </a:cxn>
              <a:cxn ang="0">
                <a:pos x="4" y="1692"/>
              </a:cxn>
              <a:cxn ang="0">
                <a:pos x="14" y="1580"/>
              </a:cxn>
              <a:cxn ang="0">
                <a:pos x="32" y="1469"/>
              </a:cxn>
              <a:cxn ang="0">
                <a:pos x="55" y="1362"/>
              </a:cxn>
              <a:cxn ang="0">
                <a:pos x="85" y="1256"/>
              </a:cxn>
              <a:cxn ang="0">
                <a:pos x="121" y="1154"/>
              </a:cxn>
              <a:cxn ang="0">
                <a:pos x="163" y="1054"/>
              </a:cxn>
              <a:cxn ang="0">
                <a:pos x="211" y="958"/>
              </a:cxn>
              <a:cxn ang="0">
                <a:pos x="265" y="864"/>
              </a:cxn>
              <a:cxn ang="0">
                <a:pos x="323" y="774"/>
              </a:cxn>
              <a:cxn ang="0">
                <a:pos x="386" y="689"/>
              </a:cxn>
              <a:cxn ang="0">
                <a:pos x="454" y="607"/>
              </a:cxn>
              <a:cxn ang="0">
                <a:pos x="527" y="529"/>
              </a:cxn>
              <a:cxn ang="0">
                <a:pos x="604" y="456"/>
              </a:cxn>
              <a:cxn ang="0">
                <a:pos x="686" y="388"/>
              </a:cxn>
              <a:cxn ang="0">
                <a:pos x="771" y="325"/>
              </a:cxn>
              <a:cxn ang="0">
                <a:pos x="860" y="266"/>
              </a:cxn>
              <a:cxn ang="0">
                <a:pos x="953" y="212"/>
              </a:cxn>
              <a:cxn ang="0">
                <a:pos x="1050" y="164"/>
              </a:cxn>
              <a:cxn ang="0">
                <a:pos x="1150" y="122"/>
              </a:cxn>
              <a:cxn ang="0">
                <a:pos x="1251" y="85"/>
              </a:cxn>
              <a:cxn ang="0">
                <a:pos x="1357" y="55"/>
              </a:cxn>
              <a:cxn ang="0">
                <a:pos x="1464" y="32"/>
              </a:cxn>
              <a:cxn ang="0">
                <a:pos x="1574" y="14"/>
              </a:cxn>
              <a:cxn ang="0">
                <a:pos x="1686" y="5"/>
              </a:cxn>
              <a:cxn ang="0">
                <a:pos x="1799" y="0"/>
              </a:cxn>
            </a:cxnLst>
            <a:rect l="T0" t="T1" r="T2" b="T3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cxnSp>
        <p:nvCxnSpPr>
          <p:cNvPr id="5" name="Straight Connector 9"/>
          <p:cNvCxnSpPr/>
          <p:nvPr/>
        </p:nvCxnSpPr>
        <p:spPr>
          <a:xfrm flipH="1">
            <a:off x="0" y="6178550"/>
            <a:ext cx="1024413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363" y="6315075"/>
            <a:ext cx="1597025" cy="365125"/>
          </a:xfrm>
        </p:spPr>
        <p:txBody>
          <a:bodyPr/>
          <a:lstStyle>
            <a:lvl1pPr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0DD1786-417D-4D4A-99D5-CEBA4B3EF1DB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863" y="6315075"/>
            <a:ext cx="6480175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3" y="1620838"/>
            <a:ext cx="407987" cy="365125"/>
          </a:xfrm>
        </p:spPr>
        <p:txBody>
          <a:bodyPr/>
          <a:lstStyle>
            <a:lvl1pPr>
              <a:defRPr/>
            </a:lvl1pPr>
          </a:lstStyle>
          <a:p>
            <a:fld id="{C128D2CC-6F6A-41E9-9681-1213D097CC2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C5F2-DC44-42BC-BB78-94BE08B97841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8635E-4EE8-4F33-898B-2821D5B371F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F00E-F20B-4634-A0FE-ABBF93E83493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1D16B-D8A0-4DD9-9457-DCBBC1FCF50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CA1C-7CA9-4C0C-9A56-EB39F8EFB741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3F0FC-A794-4F6E-A380-8299B470F06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68BC-B63B-4536-A538-D0F558749659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6AABE-7EAE-4A04-9F08-4E1607E5A8D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98D8-AF1B-4639-893D-569741D975A1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D7974-D295-444C-9F8F-9377B68F95B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EE5C-5BFE-43DC-8C1B-D4771F5F3810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BE5DD-CE36-4B5D-A0C2-EBF6B25BE7C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6"/>
          <p:cNvSpPr>
            <a:spLocks/>
          </p:cNvSpPr>
          <p:nvPr/>
        </p:nvSpPr>
        <p:spPr bwMode="auto">
          <a:xfrm>
            <a:off x="11784013" y="5380038"/>
            <a:ext cx="407987" cy="819150"/>
          </a:xfrm>
          <a:custGeom>
            <a:avLst/>
            <a:gdLst>
              <a:gd name="T0" fmla="*/ 0 w 1799"/>
              <a:gd name="T1" fmla="*/ 0 h 3612"/>
              <a:gd name="T2" fmla="*/ 1799 w 1799"/>
              <a:gd name="T3" fmla="*/ 3612 h 3612"/>
            </a:gdLst>
            <a:ahLst/>
            <a:cxnLst>
              <a:cxn ang="0">
                <a:pos x="1799" y="0"/>
              </a:cxn>
              <a:cxn ang="0">
                <a:pos x="1799" y="3612"/>
              </a:cxn>
              <a:cxn ang="0">
                <a:pos x="1686" y="3609"/>
              </a:cxn>
              <a:cxn ang="0">
                <a:pos x="1574" y="3598"/>
              </a:cxn>
              <a:cxn ang="0">
                <a:pos x="1464" y="3581"/>
              </a:cxn>
              <a:cxn ang="0">
                <a:pos x="1357" y="3557"/>
              </a:cxn>
              <a:cxn ang="0">
                <a:pos x="1251" y="3527"/>
              </a:cxn>
              <a:cxn ang="0">
                <a:pos x="1150" y="3490"/>
              </a:cxn>
              <a:cxn ang="0">
                <a:pos x="1050" y="3448"/>
              </a:cxn>
              <a:cxn ang="0">
                <a:pos x="953" y="3401"/>
              </a:cxn>
              <a:cxn ang="0">
                <a:pos x="860" y="3347"/>
              </a:cxn>
              <a:cxn ang="0">
                <a:pos x="771" y="3289"/>
              </a:cxn>
              <a:cxn ang="0">
                <a:pos x="686" y="3224"/>
              </a:cxn>
              <a:cxn ang="0">
                <a:pos x="604" y="3156"/>
              </a:cxn>
              <a:cxn ang="0">
                <a:pos x="527" y="3083"/>
              </a:cxn>
              <a:cxn ang="0">
                <a:pos x="454" y="3005"/>
              </a:cxn>
              <a:cxn ang="0">
                <a:pos x="386" y="2923"/>
              </a:cxn>
              <a:cxn ang="0">
                <a:pos x="323" y="2838"/>
              </a:cxn>
              <a:cxn ang="0">
                <a:pos x="265" y="2748"/>
              </a:cxn>
              <a:cxn ang="0">
                <a:pos x="211" y="2655"/>
              </a:cxn>
              <a:cxn ang="0">
                <a:pos x="163" y="2559"/>
              </a:cxn>
              <a:cxn ang="0">
                <a:pos x="121" y="2459"/>
              </a:cxn>
              <a:cxn ang="0">
                <a:pos x="85" y="2356"/>
              </a:cxn>
              <a:cxn ang="0">
                <a:pos x="55" y="2251"/>
              </a:cxn>
              <a:cxn ang="0">
                <a:pos x="32" y="2143"/>
              </a:cxn>
              <a:cxn ang="0">
                <a:pos x="14" y="2033"/>
              </a:cxn>
              <a:cxn ang="0">
                <a:pos x="4" y="1920"/>
              </a:cxn>
              <a:cxn ang="0">
                <a:pos x="0" y="1806"/>
              </a:cxn>
              <a:cxn ang="0">
                <a:pos x="4" y="1692"/>
              </a:cxn>
              <a:cxn ang="0">
                <a:pos x="14" y="1580"/>
              </a:cxn>
              <a:cxn ang="0">
                <a:pos x="32" y="1469"/>
              </a:cxn>
              <a:cxn ang="0">
                <a:pos x="55" y="1362"/>
              </a:cxn>
              <a:cxn ang="0">
                <a:pos x="85" y="1256"/>
              </a:cxn>
              <a:cxn ang="0">
                <a:pos x="121" y="1154"/>
              </a:cxn>
              <a:cxn ang="0">
                <a:pos x="163" y="1054"/>
              </a:cxn>
              <a:cxn ang="0">
                <a:pos x="211" y="958"/>
              </a:cxn>
              <a:cxn ang="0">
                <a:pos x="265" y="864"/>
              </a:cxn>
              <a:cxn ang="0">
                <a:pos x="323" y="774"/>
              </a:cxn>
              <a:cxn ang="0">
                <a:pos x="386" y="689"/>
              </a:cxn>
              <a:cxn ang="0">
                <a:pos x="454" y="607"/>
              </a:cxn>
              <a:cxn ang="0">
                <a:pos x="527" y="529"/>
              </a:cxn>
              <a:cxn ang="0">
                <a:pos x="604" y="456"/>
              </a:cxn>
              <a:cxn ang="0">
                <a:pos x="686" y="388"/>
              </a:cxn>
              <a:cxn ang="0">
                <a:pos x="771" y="325"/>
              </a:cxn>
              <a:cxn ang="0">
                <a:pos x="860" y="266"/>
              </a:cxn>
              <a:cxn ang="0">
                <a:pos x="953" y="212"/>
              </a:cxn>
              <a:cxn ang="0">
                <a:pos x="1050" y="164"/>
              </a:cxn>
              <a:cxn ang="0">
                <a:pos x="1150" y="122"/>
              </a:cxn>
              <a:cxn ang="0">
                <a:pos x="1251" y="85"/>
              </a:cxn>
              <a:cxn ang="0">
                <a:pos x="1357" y="55"/>
              </a:cxn>
              <a:cxn ang="0">
                <a:pos x="1464" y="32"/>
              </a:cxn>
              <a:cxn ang="0">
                <a:pos x="1574" y="14"/>
              </a:cxn>
              <a:cxn ang="0">
                <a:pos x="1686" y="5"/>
              </a:cxn>
              <a:cxn ang="0">
                <a:pos x="1799" y="0"/>
              </a:cxn>
            </a:cxnLst>
            <a:rect l="T0" t="T1" r="T2" b="T3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560388"/>
            <a:ext cx="3833813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81600" y="568325"/>
            <a:ext cx="62484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5929313"/>
            <a:ext cx="38147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000" b="0" i="1" baseline="0" smtClean="0">
                <a:solidFill>
                  <a:schemeClr val="accent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307283E-6B82-4B7A-9DBF-F26E4079261A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15075"/>
            <a:ext cx="38147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b="1" i="1" baseline="0">
                <a:solidFill>
                  <a:schemeClr val="accent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3" y="5607050"/>
            <a:ext cx="407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 i="1">
                <a:solidFill>
                  <a:schemeClr val="bg2"/>
                </a:solidFill>
                <a:latin typeface="Century Schoolbook" pitchFamily="18" charset="0"/>
              </a:defRPr>
            </a:lvl1pPr>
          </a:lstStyle>
          <a:p>
            <a:fld id="{171C058A-A647-4039-A4E5-C0271CF3F7EC}" type="slidenum">
              <a:rPr lang="ar-SA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188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9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20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5000" i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5000" i="1">
          <a:solidFill>
            <a:schemeClr val="accent1"/>
          </a:solidFill>
          <a:latin typeface="Century Schoolbook" pitchFamily="18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5000" i="1">
          <a:solidFill>
            <a:schemeClr val="accent1"/>
          </a:solidFill>
          <a:latin typeface="Century Schoolbook" pitchFamily="18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5000" i="1">
          <a:solidFill>
            <a:schemeClr val="accent1"/>
          </a:solidFill>
          <a:latin typeface="Century Schoolbook" pitchFamily="18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5000" i="1">
          <a:solidFill>
            <a:schemeClr val="accent1"/>
          </a:solidFill>
          <a:latin typeface="Century Schoolbook" pitchFamily="18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5000" i="1">
          <a:solidFill>
            <a:schemeClr val="accent1"/>
          </a:solidFill>
          <a:latin typeface="Century Schoolbook" pitchFamily="18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5000" i="1">
          <a:solidFill>
            <a:schemeClr val="accent1"/>
          </a:solidFill>
          <a:latin typeface="Century Schoolbook" pitchFamily="18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5000" i="1">
          <a:solidFill>
            <a:schemeClr val="accent1"/>
          </a:solidFill>
          <a:latin typeface="Century Schoolbook" pitchFamily="18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5000" i="1">
          <a:solidFill>
            <a:schemeClr val="accent1"/>
          </a:solidFill>
          <a:latin typeface="Century Schoolbook" pitchFamily="18" charset="0"/>
        </a:defRPr>
      </a:lvl9pPr>
    </p:titleStyle>
    <p:bodyStyle>
      <a:lvl1pPr marL="282575" indent="-282575" algn="l" rtl="0" fontAlgn="base">
        <a:lnSpc>
          <a:spcPct val="112000"/>
        </a:lnSpc>
        <a:spcBef>
          <a:spcPts val="900"/>
        </a:spcBef>
        <a:spcAft>
          <a:spcPct val="0"/>
        </a:spcAft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1pPr>
      <a:lvl2pPr marL="685800" indent="-282575" algn="l" rtl="0" fontAlgn="base">
        <a:lnSpc>
          <a:spcPct val="112000"/>
        </a:lnSpc>
        <a:spcBef>
          <a:spcPts val="900"/>
        </a:spcBef>
        <a:spcAft>
          <a:spcPct val="0"/>
        </a:spcAft>
        <a:buFont typeface="Corbel" pitchFamily="34" charset="0"/>
        <a:buChar char="–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82575" algn="l" rtl="0" fontAlgn="base">
        <a:lnSpc>
          <a:spcPct val="112000"/>
        </a:lnSpc>
        <a:spcBef>
          <a:spcPts val="900"/>
        </a:spcBef>
        <a:spcAft>
          <a:spcPct val="0"/>
        </a:spcAft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82575" algn="l" rtl="0" fontAlgn="base">
        <a:lnSpc>
          <a:spcPct val="112000"/>
        </a:lnSpc>
        <a:spcBef>
          <a:spcPts val="900"/>
        </a:spcBef>
        <a:spcAft>
          <a:spcPct val="0"/>
        </a:spcAft>
        <a:buFont typeface="Corbel" pitchFamily="34" charset="0"/>
        <a:buChar char="–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82575" algn="l" rtl="0" fontAlgn="base">
        <a:lnSpc>
          <a:spcPct val="112000"/>
        </a:lnSpc>
        <a:spcBef>
          <a:spcPts val="900"/>
        </a:spcBef>
        <a:spcAft>
          <a:spcPct val="0"/>
        </a:spcAft>
        <a:buFont typeface="Arial" charset="0"/>
        <a:buChar char="•"/>
        <a:defRPr sz="1400" i="1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MHXChEUuL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513" y="1390650"/>
            <a:ext cx="8556625" cy="4467225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/>
              <a:t>Unit 4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lecture 9 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263" y="568325"/>
            <a:ext cx="10218737" cy="5656263"/>
          </a:xfrm>
        </p:spPr>
        <p:txBody>
          <a:bodyPr rtlCol="0">
            <a:normAutofit/>
          </a:bodyPr>
          <a:lstStyle/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Student B: 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magine you are a local reporter. Interview the urban artist about his or her life, art, and aspirations.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 out the interview, then change roles and act out the conversation again.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Student B should choose a different medium.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592138" y="568325"/>
            <a:ext cx="10837862" cy="5656263"/>
          </a:xfrm>
        </p:spPr>
        <p:txBody>
          <a:bodyPr/>
          <a:lstStyle/>
          <a:p>
            <a:r>
              <a:rPr lang="en-US" b="1" smtClean="0"/>
              <a:t>Work in groups and discuss these questions.</a:t>
            </a:r>
          </a:p>
          <a:p>
            <a:r>
              <a:rPr lang="en-US" b="1" smtClean="0"/>
              <a:t> 1 What type of art do you like? </a:t>
            </a:r>
          </a:p>
          <a:p>
            <a:r>
              <a:rPr lang="en-US" b="1" smtClean="0"/>
              <a:t>2 Does the type of art you like differ from art in your parents’ generation? How? </a:t>
            </a:r>
          </a:p>
          <a:p>
            <a:r>
              <a:rPr lang="en-US" b="1" smtClean="0"/>
              <a:t>3 Is innovation in art a good thing?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Image result for urban art galle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08238" y="1274763"/>
            <a:ext cx="5605462" cy="35036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Image result for urban art galle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3400" y="911225"/>
            <a:ext cx="7534275" cy="43513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Image result for urban art galle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898525"/>
            <a:ext cx="7699375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Image result for urban art galle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98675" y="923925"/>
            <a:ext cx="7524750" cy="3810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Image result for urban art galle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1938" y="1825625"/>
            <a:ext cx="7894637" cy="43513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Image result for urban art galle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33613" y="1327150"/>
            <a:ext cx="7013575" cy="34512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Image result for urban art galle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85975" y="1081088"/>
            <a:ext cx="7045325" cy="32083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6" name="Picture 2" descr="Image result for urban art galle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316038"/>
            <a:ext cx="6248400" cy="41608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1300"/>
            <a:ext cx="9144000" cy="1452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Unit 4/F video </a:t>
            </a:r>
            <a:br>
              <a:rPr lang="en-US" dirty="0" smtClean="0"/>
            </a:br>
            <a:r>
              <a:rPr lang="en-US" dirty="0" smtClean="0"/>
              <a:t>urban 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-1336675" y="7678738"/>
            <a:ext cx="15836900" cy="3603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4339" name="Picture 6" descr="Image result for urban art gall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2017713"/>
            <a:ext cx="8607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Image result for urban art galle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98675" y="857250"/>
            <a:ext cx="6027738" cy="38052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4" name="Picture 2" descr="Image result for urban art galle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1988" y="1825625"/>
            <a:ext cx="7064375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9144000" cy="3429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chemeClr val="tx1"/>
                </a:solidFill>
              </a:rPr>
              <a:t>Before you watch 1 Work in groups. Look at the photo and discuss the questions. </a:t>
            </a:r>
          </a:p>
          <a:p>
            <a:pPr>
              <a:spcBef>
                <a:spcPct val="0"/>
              </a:spcBef>
            </a:pPr>
            <a:endParaRPr lang="en-US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chemeClr val="tx1"/>
                </a:solidFill>
              </a:rPr>
              <a:t>1 Where are the people? 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chemeClr val="tx1"/>
                </a:solidFill>
              </a:rPr>
              <a:t>2 What is unusual about the exhibition? 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chemeClr val="tx1"/>
                </a:solidFill>
              </a:rPr>
              <a:t>3 What do you know about graffiti? 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chemeClr val="tx1"/>
                </a:solidFill>
              </a:rPr>
              <a:t>Aside from graffiti, what other kinds of urban art can you think of? What kinds of art do you think you are going to see in this video?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62000" y="560388"/>
            <a:ext cx="4157663" cy="4951412"/>
          </a:xfrm>
        </p:spPr>
        <p:txBody>
          <a:bodyPr/>
          <a:lstStyle/>
          <a:p>
            <a:pPr algn="l"/>
            <a:r>
              <a:rPr lang="en-US" sz="2000" smtClean="0"/>
              <a:t>Click on the link to watch the video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https://www.youtube.com/watch?v=LMHXChEUuLw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541338"/>
            <a:ext cx="10747375" cy="56832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ar-JO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While you watch </a:t>
            </a:r>
            <a:endParaRPr lang="ar-JO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Watch the video and check your answers from Exercise 2. 4 Watch the video again and put these things in the order you first see them.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painting of a Japanese woman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b a train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c an art gallery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d a CD cover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e a shopping cart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f paint cans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g a trumpet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841375" y="1330325"/>
            <a:ext cx="8432800" cy="4711700"/>
          </a:xfrm>
        </p:spPr>
        <p:txBody>
          <a:bodyPr/>
          <a:lstStyle/>
          <a:p>
            <a:r>
              <a:rPr lang="en-US" b="1" smtClean="0"/>
              <a:t>Mark whether each statement is true about Nick Posada (P) or Jafar Barron (B).</a:t>
            </a:r>
          </a:p>
          <a:p>
            <a:r>
              <a:rPr lang="en-US" smtClean="0"/>
              <a:t> a He is a trumpeter.</a:t>
            </a:r>
          </a:p>
          <a:p>
            <a:r>
              <a:rPr lang="en-US" smtClean="0"/>
              <a:t> b He is a graffiti artist. </a:t>
            </a:r>
          </a:p>
          <a:p>
            <a:r>
              <a:rPr lang="en-US" smtClean="0"/>
              <a:t>c He grew up in a Philadelphia neighborhood. </a:t>
            </a:r>
          </a:p>
          <a:p>
            <a:r>
              <a:rPr lang="en-US" smtClean="0"/>
              <a:t>d He has a record deal. </a:t>
            </a:r>
          </a:p>
          <a:p>
            <a:r>
              <a:rPr lang="en-US" smtClean="0"/>
              <a:t>e He grew up in Washington, DC.</a:t>
            </a:r>
          </a:p>
          <a:p>
            <a:r>
              <a:rPr lang="en-US" smtClean="0"/>
              <a:t> f His parents are jazz musicians. </a:t>
            </a:r>
          </a:p>
          <a:p>
            <a:r>
              <a:rPr lang="en-US" smtClean="0"/>
              <a:t>g His first exhibition was in Georgetown.</a:t>
            </a:r>
          </a:p>
          <a:p>
            <a:r>
              <a:rPr lang="en-US" smtClean="0"/>
              <a:t> h He plays in clubs where he grew up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213" y="568325"/>
            <a:ext cx="10618787" cy="5656263"/>
          </a:xfrm>
        </p:spPr>
        <p:txBody>
          <a:bodyPr rtlCol="0">
            <a:normAutofit/>
          </a:bodyPr>
          <a:lstStyle/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Answer the questions.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In what ways is urban art about innovation? Give three examples.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 Why is Nick Posada disappointed when he visits the wall of fame?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What does Nick think real graffiti artists know?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Why does Chris Murray like graffiti art?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5 What is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Jafar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Barron’s music a mix of?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6 What does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Jafar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think are his influences?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288" y="568325"/>
            <a:ext cx="10399712" cy="5656263"/>
          </a:xfrm>
        </p:spPr>
        <p:txBody>
          <a:bodyPr rtlCol="0">
            <a:normAutofit/>
          </a:bodyPr>
          <a:lstStyle/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 Use these words and phrases to complete what Don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Kimes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says about urban art (03:20 to 03:36).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        {authentic, boundaries, come from, emerge, envelope, one more step, to the edge}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It’s about sort of taking what it is that you </a:t>
            </a:r>
            <a:r>
              <a:rPr lang="ar-J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________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 what you </a:t>
            </a:r>
            <a:r>
              <a:rPr lang="ar-J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________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from, what’s </a:t>
            </a:r>
            <a:r>
              <a:rPr lang="ar-J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________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 for you and pushing it </a:t>
            </a:r>
            <a:r>
              <a:rPr lang="ar-J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____________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 of its</a:t>
            </a:r>
            <a:r>
              <a:rPr lang="ar-J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____________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 , to the edge of its </a:t>
            </a:r>
            <a:r>
              <a:rPr lang="ar-J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____________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, its limits and taking </a:t>
            </a:r>
            <a:r>
              <a:rPr lang="ar-J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_________________-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 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     Role-play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interviewing an urban artist Work in pairs.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Student A: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Imagine you are an urban artist.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Choose a medium (visual or sound).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Invent information about the following: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● your life (for example, where you grew up, what your parents do, where you live now)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● your art (for example, what you do, why you do it, what your inspiration is) 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● your aspirations (for example, what you would like to happen, where you see your work in five years’ time)</a:t>
            </a:r>
          </a:p>
          <a:p>
            <a:pPr marL="283464" indent="-28346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40C0F"/>
      </a:dk2>
      <a:lt2>
        <a:srgbClr val="F2F0EF"/>
      </a:lt2>
      <a:accent1>
        <a:srgbClr val="51303B"/>
      </a:accent1>
      <a:accent2>
        <a:srgbClr val="ABA299"/>
      </a:accent2>
      <a:accent3>
        <a:srgbClr val="475A6B"/>
      </a:accent3>
      <a:accent4>
        <a:srgbClr val="9A5853"/>
      </a:accent4>
      <a:accent5>
        <a:srgbClr val="A98E58"/>
      </a:accent5>
      <a:accent6>
        <a:srgbClr val="754C66"/>
      </a:accent6>
      <a:hlink>
        <a:srgbClr val="448593"/>
      </a:hlink>
      <a:folHlink>
        <a:srgbClr val="935E7A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dlines" id="{3841520A-25F2-4EB8-BE4C-611DB5ABEED9}" vid="{36CA9F4A-BB34-428E-BF18-E0AFB26A73AB}"/>
    </a:ext>
  </a:extLst>
</a:theme>
</file>

<file path=ppt/theme/themeOverride1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40C0F"/>
    </a:dk2>
    <a:lt2>
      <a:srgbClr val="F2F0EF"/>
    </a:lt2>
    <a:accent1>
      <a:srgbClr val="51303B"/>
    </a:accent1>
    <a:accent2>
      <a:srgbClr val="ABA299"/>
    </a:accent2>
    <a:accent3>
      <a:srgbClr val="475A6B"/>
    </a:accent3>
    <a:accent4>
      <a:srgbClr val="9A5853"/>
    </a:accent4>
    <a:accent5>
      <a:srgbClr val="A98E58"/>
    </a:accent5>
    <a:accent6>
      <a:srgbClr val="754C66"/>
    </a:accent6>
    <a:hlink>
      <a:srgbClr val="448593"/>
    </a:hlink>
    <a:folHlink>
      <a:srgbClr val="935E7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62</TotalTime>
  <Words>484</Words>
  <Application>Microsoft Office PowerPoint</Application>
  <PresentationFormat>Custom</PresentationFormat>
  <Paragraphs>56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قالب التصميم</vt:lpstr>
      </vt:variant>
      <vt:variant>
        <vt:i4>4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Corbel</vt:lpstr>
      <vt:lpstr>Arial</vt:lpstr>
      <vt:lpstr>Century Schoolbook</vt:lpstr>
      <vt:lpstr>Calibri</vt:lpstr>
      <vt:lpstr>Tahoma</vt:lpstr>
      <vt:lpstr>Headlines</vt:lpstr>
      <vt:lpstr>Headlines</vt:lpstr>
      <vt:lpstr>Headlines</vt:lpstr>
      <vt:lpstr>Headlines</vt:lpstr>
      <vt:lpstr>UNIT 4   LECTURE 9 </vt:lpstr>
      <vt:lpstr>UNIT 4/F VIDEO  URBAN ART </vt:lpstr>
      <vt:lpstr>الشريحة 3</vt:lpstr>
      <vt:lpstr>Click on the link to watch the video </vt:lpstr>
      <vt:lpstr>الشريحة 5</vt:lpstr>
      <vt:lpstr>الشريحة 6</vt:lpstr>
      <vt:lpstr>الشريحة 7</vt:lpstr>
      <vt:lpstr>الشريحة 8</vt:lpstr>
      <vt:lpstr>                            Role-play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Tech</dc:creator>
  <cp:lastModifiedBy>user</cp:lastModifiedBy>
  <cp:revision>12</cp:revision>
  <dcterms:created xsi:type="dcterms:W3CDTF">2020-03-14T21:23:22Z</dcterms:created>
  <dcterms:modified xsi:type="dcterms:W3CDTF">2020-03-20T21:06:07Z</dcterms:modified>
</cp:coreProperties>
</file>